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07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13" r:id="rId41"/>
    <p:sldId id="414" r:id="rId42"/>
    <p:sldId id="415" r:id="rId43"/>
    <p:sldId id="416" r:id="rId44"/>
    <p:sldId id="441" r:id="rId45"/>
    <p:sldId id="417" r:id="rId46"/>
    <p:sldId id="316" r:id="rId47"/>
    <p:sldId id="317" r:id="rId48"/>
    <p:sldId id="329" r:id="rId49"/>
    <p:sldId id="318" r:id="rId50"/>
    <p:sldId id="633" r:id="rId51"/>
    <p:sldId id="323" r:id="rId52"/>
    <p:sldId id="363" r:id="rId53"/>
    <p:sldId id="324" r:id="rId54"/>
    <p:sldId id="325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582" r:id="rId63"/>
    <p:sldId id="583" r:id="rId64"/>
    <p:sldId id="326" r:id="rId65"/>
    <p:sldId id="328" r:id="rId66"/>
    <p:sldId id="327" r:id="rId67"/>
    <p:sldId id="395" r:id="rId68"/>
    <p:sldId id="396" r:id="rId69"/>
    <p:sldId id="359" r:id="rId70"/>
    <p:sldId id="821" r:id="rId71"/>
    <p:sldId id="313" r:id="rId72"/>
    <p:sldId id="279" r:id="rId73"/>
    <p:sldId id="280" r:id="rId74"/>
    <p:sldId id="310" r:id="rId75"/>
    <p:sldId id="504" r:id="rId76"/>
    <p:sldId id="637" r:id="rId77"/>
    <p:sldId id="281" r:id="rId78"/>
    <p:sldId id="282" r:id="rId79"/>
    <p:sldId id="283" r:id="rId80"/>
    <p:sldId id="506" r:id="rId81"/>
    <p:sldId id="284" r:id="rId82"/>
    <p:sldId id="638" r:id="rId83"/>
    <p:sldId id="285" r:id="rId84"/>
    <p:sldId id="611" r:id="rId85"/>
    <p:sldId id="286" r:id="rId86"/>
    <p:sldId id="507" r:id="rId87"/>
    <p:sldId id="314" r:id="rId88"/>
    <p:sldId id="287" r:id="rId89"/>
    <p:sldId id="409" r:id="rId90"/>
    <p:sldId id="411" r:id="rId91"/>
    <p:sldId id="262" r:id="rId92"/>
    <p:sldId id="822" r:id="rId93"/>
    <p:sldId id="674" r:id="rId94"/>
    <p:sldId id="266" r:id="rId95"/>
    <p:sldId id="364" r:id="rId96"/>
    <p:sldId id="263" r:id="rId97"/>
    <p:sldId id="366" r:id="rId98"/>
    <p:sldId id="404" r:id="rId99"/>
    <p:sldId id="2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261" r:id="rId113"/>
    <p:sldId id="370" r:id="rId114"/>
    <p:sldId id="274" r:id="rId115"/>
    <p:sldId id="405" r:id="rId116"/>
    <p:sldId id="406" r:id="rId117"/>
    <p:sldId id="269" r:id="rId118"/>
    <p:sldId id="371" r:id="rId119"/>
    <p:sldId id="273" r:id="rId120"/>
    <p:sldId id="403" r:id="rId121"/>
    <p:sldId id="584" r:id="rId122"/>
    <p:sldId id="268" r:id="rId123"/>
    <p:sldId id="408" r:id="rId124"/>
    <p:sldId id="271" r:id="rId125"/>
    <p:sldId id="295" r:id="rId126"/>
    <p:sldId id="816" r:id="rId127"/>
    <p:sldId id="817" r:id="rId128"/>
    <p:sldId id="442" r:id="rId129"/>
    <p:sldId id="443" r:id="rId130"/>
    <p:sldId id="444" r:id="rId131"/>
    <p:sldId id="301" r:id="rId132"/>
    <p:sldId id="302" r:id="rId133"/>
    <p:sldId id="304" r:id="rId134"/>
    <p:sldId id="299" r:id="rId135"/>
    <p:sldId id="380" r:id="rId136"/>
    <p:sldId id="305" r:id="rId137"/>
    <p:sldId id="303" r:id="rId138"/>
    <p:sldId id="335" r:id="rId139"/>
    <p:sldId id="336" r:id="rId140"/>
    <p:sldId id="337" r:id="rId141"/>
    <p:sldId id="338" r:id="rId142"/>
    <p:sldId id="349" r:id="rId143"/>
    <p:sldId id="345" r:id="rId144"/>
    <p:sldId id="346" r:id="rId145"/>
    <p:sldId id="347" r:id="rId146"/>
    <p:sldId id="341" r:id="rId147"/>
    <p:sldId id="348" r:id="rId148"/>
    <p:sldId id="350" r:id="rId149"/>
    <p:sldId id="356" r:id="rId150"/>
    <p:sldId id="357" r:id="rId151"/>
    <p:sldId id="315" r:id="rId152"/>
    <p:sldId id="306" r:id="rId153"/>
    <p:sldId id="300" r:id="rId154"/>
    <p:sldId id="604" r:id="rId155"/>
    <p:sldId id="586" r:id="rId156"/>
    <p:sldId id="308" r:id="rId157"/>
    <p:sldId id="309" r:id="rId158"/>
    <p:sldId id="311" r:id="rId159"/>
    <p:sldId id="587" r:id="rId160"/>
    <p:sldId id="588" r:id="rId161"/>
    <p:sldId id="412" r:id="rId162"/>
    <p:sldId id="590" r:id="rId163"/>
    <p:sldId id="591" r:id="rId164"/>
    <p:sldId id="589" r:id="rId165"/>
    <p:sldId id="319" r:id="rId166"/>
    <p:sldId id="374" r:id="rId167"/>
    <p:sldId id="320" r:id="rId168"/>
    <p:sldId id="593" r:id="rId169"/>
    <p:sldId id="592" r:id="rId170"/>
    <p:sldId id="321" r:id="rId171"/>
    <p:sldId id="594" r:id="rId172"/>
    <p:sldId id="322" r:id="rId173"/>
    <p:sldId id="585" r:id="rId174"/>
    <p:sldId id="296" r:id="rId175"/>
    <p:sldId id="595" r:id="rId176"/>
    <p:sldId id="377" r:id="rId177"/>
    <p:sldId id="378" r:id="rId178"/>
    <p:sldId id="298" r:id="rId179"/>
    <p:sldId id="603" r:id="rId180"/>
    <p:sldId id="339" r:id="rId181"/>
    <p:sldId id="340" r:id="rId182"/>
    <p:sldId id="596" r:id="rId183"/>
    <p:sldId id="343" r:id="rId184"/>
    <p:sldId id="376" r:id="rId185"/>
    <p:sldId id="344" r:id="rId186"/>
    <p:sldId id="375" r:id="rId187"/>
    <p:sldId id="597" r:id="rId188"/>
    <p:sldId id="598" r:id="rId189"/>
    <p:sldId id="599" r:id="rId190"/>
    <p:sldId id="379" r:id="rId191"/>
    <p:sldId id="333" r:id="rId192"/>
    <p:sldId id="600" r:id="rId193"/>
    <p:sldId id="601" r:id="rId194"/>
    <p:sldId id="602" r:id="rId195"/>
    <p:sldId id="824" r:id="rId196"/>
    <p:sldId id="351" r:id="rId197"/>
    <p:sldId id="352" r:id="rId198"/>
    <p:sldId id="354" r:id="rId199"/>
    <p:sldId id="353" r:id="rId200"/>
    <p:sldId id="355" r:id="rId201"/>
    <p:sldId id="823" r:id="rId202"/>
    <p:sldId id="612" r:id="rId203"/>
    <p:sldId id="613" r:id="rId204"/>
    <p:sldId id="614" r:id="rId205"/>
    <p:sldId id="616" r:id="rId20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38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592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2023/8/16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23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2023/8/16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5400" b="0" i="0" dirty="0">
                <a:solidFill>
                  <a:srgbClr val="393939"/>
                </a:solidFill>
                <a:effectLst/>
                <a:latin typeface="Noto Sans JP"/>
              </a:rPr>
              <a:t>深入淺出</a:t>
            </a:r>
            <a:r>
              <a:rPr lang="en" altLang="zh-TW" sz="5400" b="0" i="0" dirty="0">
                <a:solidFill>
                  <a:srgbClr val="393939"/>
                </a:solidFill>
                <a:effectLst/>
                <a:latin typeface="Noto Sans JP"/>
              </a:rPr>
              <a:t>Container, Kubernetes</a:t>
            </a:r>
            <a:r>
              <a:rPr lang="zh-TW" altLang="en-US" sz="5400" b="0" i="0" dirty="0">
                <a:solidFill>
                  <a:srgbClr val="393939"/>
                </a:solidFill>
                <a:effectLst/>
                <a:latin typeface="Noto Sans JP"/>
              </a:rPr>
              <a:t>與</a:t>
            </a:r>
            <a:r>
              <a:rPr lang="en" altLang="zh-TW" sz="5400" b="0" i="0" dirty="0">
                <a:solidFill>
                  <a:srgbClr val="393939"/>
                </a:solidFill>
                <a:effectLst/>
                <a:latin typeface="Noto Sans JP"/>
              </a:rPr>
              <a:t>GKE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</a:t>
            </a:r>
            <a:r>
              <a:rPr kumimoji="1" lang="en-US" altLang="zh-TW" dirty="0"/>
              <a:t>deployment 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裡的</a:t>
            </a:r>
            <a:r>
              <a:rPr kumimoji="1" lang="en-US" altLang="zh-TW" dirty="0"/>
              <a:t>container tag</a:t>
            </a:r>
          </a:p>
          <a:p>
            <a:pPr lvl="1"/>
            <a:r>
              <a:rPr kumimoji="1" lang="en-US" altLang="zh-TW" dirty="0"/>
              <a:t>nginx:1.14.2 --&gt; nginx:1.15</a:t>
            </a:r>
          </a:p>
          <a:p>
            <a:r>
              <a:rPr kumimoji="1" lang="zh-TW" altLang="en-US" dirty="0"/>
              <a:t>重新部署服務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增加註解說明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rs</a:t>
            </a:r>
            <a:r>
              <a:rPr kumimoji="1" lang="zh-TW" altLang="en-US" dirty="0"/>
              <a:t>的部署歷程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對</a:t>
            </a:r>
            <a:r>
              <a:rPr kumimoji="1" lang="en-US" altLang="zh-CN" dirty="0" err="1"/>
              <a:t>kubernets</a:t>
            </a:r>
            <a:r>
              <a:rPr kumimoji="1" lang="zh-TW" altLang="en-US" dirty="0"/>
              <a:t> 運作中資源進行即時</a:t>
            </a:r>
            <a:r>
              <a:rPr kumimoji="1" lang="zh-CN" altLang="en-US" dirty="0"/>
              <a:t>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nginx-deployment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重新啟動部署服務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r>
              <a:rPr kumimoji="1" lang="en-US" altLang="zh-Hant" dirty="0"/>
              <a:t> (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-system namespace)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-n=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2023/8/16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265FE2-35D0-885B-A186-F70725ABF67A}"/>
              </a:ext>
            </a:extLst>
          </p:cNvPr>
          <p:cNvSpPr txBox="1"/>
          <p:nvPr/>
        </p:nvSpPr>
        <p:spPr>
          <a:xfrm>
            <a:off x="7818634" y="235278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k8s/pods/ 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79106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Kubernetes engine on GCP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68B89B4-61BA-BCC8-14D2-A47BD4C0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161" y="1825625"/>
            <a:ext cx="88696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5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GKE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7C745B80-8B26-6094-EE72-1463CBD0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473" y="1825625"/>
            <a:ext cx="6677053" cy="4351338"/>
          </a:xfrm>
        </p:spPr>
      </p:pic>
    </p:spTree>
    <p:extLst>
      <p:ext uri="{BB962C8B-B14F-4D97-AF65-F5344CB8AC3E}">
        <p14:creationId xmlns:p14="http://schemas.microsoft.com/office/powerpoint/2010/main" val="25766318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FDB51-BC4E-ECD5-31E8-A9C96653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Standard cluster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01F687-E9BB-7CFA-C356-4992D590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510" y="1825625"/>
            <a:ext cx="8152979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5EF75-E9D2-B49E-D9B4-588A804E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9BF328-6C37-FF13-4FAC-D51BB714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2154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009B-2313-FD1B-A2FD-8C0BF9C4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 </a:t>
            </a:r>
            <a:r>
              <a:rPr kumimoji="1" lang="en-US" altLang="zh-TW" dirty="0"/>
              <a:t>GKE</a:t>
            </a:r>
            <a:r>
              <a:rPr kumimoji="1" lang="zh-TW" altLang="en-US" dirty="0"/>
              <a:t> 建立中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CF30E4-8548-637E-E110-6B443A55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13CAD8-4E80-A5DC-2B23-3B2FF86D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D15C558-F0E4-EDD7-3C0D-0BC5E5D7F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219" y="1825625"/>
            <a:ext cx="7873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56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63183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endParaRPr kumimoji="1" lang="en-US" altLang="zh-TW" dirty="0"/>
          </a:p>
          <a:p>
            <a:pPr lvl="1"/>
            <a:r>
              <a:rPr lang="en" altLang="zh-TW" dirty="0">
                <a:effectLst/>
              </a:rPr>
              <a:t>./google-cloud-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</a:t>
            </a:r>
            <a:r>
              <a:rPr lang="en" altLang="zh-TW" dirty="0" err="1">
                <a:effectLst/>
              </a:rPr>
              <a:t>install.sh</a:t>
            </a:r>
            <a:endParaRPr kumimoji="1" lang="en-US" altLang="zh-TW" dirty="0"/>
          </a:p>
          <a:p>
            <a:r>
              <a:rPr kumimoji="1" lang="zh-TW" altLang="en-US" dirty="0"/>
              <a:t>初始化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cd </a:t>
            </a:r>
            <a:r>
              <a:rPr lang="en" altLang="zh-TW" dirty="0">
                <a:effectLst/>
              </a:rPr>
              <a:t>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/bin/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B4686B-513C-9152-95B0-7D2BB70E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91" y="3366500"/>
            <a:ext cx="6304908" cy="33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180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A94B2-6922-0F80-DF81-7E2755DD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2" y="2821456"/>
            <a:ext cx="5687602" cy="33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17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51147-AFBA-EFE0-AB77-E800EE70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GKE 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F20D94-E128-C7B7-1BEB-BAE8F0AF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上找到剛建立</a:t>
            </a:r>
            <a:r>
              <a:rPr kumimoji="1" lang="en-US" altLang="zh-CN" dirty="0"/>
              <a:t>GKE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project</a:t>
            </a:r>
          </a:p>
          <a:p>
            <a:pPr lvl="1"/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5F3EC-A858-7DFF-FB6A-F81444DF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A7EBFF-1E37-B2DC-3AB7-D7886645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6F5F23-CDA5-61CA-1F1B-7225B7E3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00876"/>
            <a:ext cx="7772400" cy="14562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A5E4A7-B340-3FE7-1697-E1BE46B3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52" y="4714857"/>
            <a:ext cx="4547171" cy="20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3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435D-E314-E338-505A-6909B048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6B50C-9201-061F-8DED-91D97065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CN" altLang="en-US" dirty="0"/>
              <a:t>選擇所使用的</a:t>
            </a:r>
            <a:r>
              <a:rPr kumimoji="1" lang="en-US" altLang="zh-CN" dirty="0"/>
              <a:t>project </a:t>
            </a:r>
          </a:p>
          <a:p>
            <a:pPr lvl="1"/>
            <a:r>
              <a:rPr kumimoji="1" lang="en-US" altLang="zh-CN" dirty="0"/>
              <a:t>e.g. </a:t>
            </a:r>
            <a:r>
              <a:rPr kumimoji="1" lang="en-US" altLang="zh-CN" dirty="0" err="1"/>
              <a:t>gcloud</a:t>
            </a:r>
            <a:r>
              <a:rPr kumimoji="1" lang="en-US" altLang="zh-CN" dirty="0"/>
              <a:t> config set project nifty-altar-355608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270569-7C65-FA5F-2378-2B0A46D7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E4AF2C-1887-0102-0C38-9AC2EC18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1D4771-CD43-FF6E-D7D2-92B03BBA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87" y="3212370"/>
            <a:ext cx="7772400" cy="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1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k8s 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76ECC0-F7E1-F993-5CF7-2B2B4EE7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5" y="2982366"/>
            <a:ext cx="11096914" cy="9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51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45750-4487-8853-528D-DCAC77E4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取得指定</a:t>
            </a:r>
            <a:r>
              <a:rPr kumimoji="1" lang="en-US" altLang="zh-TW" dirty="0"/>
              <a:t>k8s</a:t>
            </a:r>
            <a:r>
              <a:rPr kumimoji="1" lang="zh-TW" altLang="en-US" dirty="0"/>
              <a:t>的授權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7D4DCF-4307-FF06-FEAD-2E5C22B34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 --zone={Location}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82D0B-45C7-F0BA-62B0-655F6A1D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07060E-F753-449E-078E-0E0FC28A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D32C0F-82B8-755B-6D56-5062669C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2" y="3666520"/>
            <a:ext cx="11949169" cy="6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3242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5A31A-58D4-2DC7-0F13-14E847F8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瀏覽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/config, </a:t>
            </a:r>
            <a:r>
              <a:rPr kumimoji="1" lang="zh-TW" altLang="en-US" dirty="0"/>
              <a:t>會發現</a:t>
            </a:r>
            <a:r>
              <a:rPr kumimoji="1" lang="en-US" altLang="zh-TW" dirty="0"/>
              <a:t>GKE</a:t>
            </a:r>
            <a:r>
              <a:rPr kumimoji="1" lang="zh-TW" altLang="en-US" dirty="0"/>
              <a:t>授權檔已匯入其中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229DC-EFAB-5798-E501-82B3C3B1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cat ~/.</a:t>
            </a:r>
            <a:r>
              <a:rPr kumimoji="1" lang="en" altLang="zh-TW" dirty="0" err="1"/>
              <a:t>kube</a:t>
            </a:r>
            <a:r>
              <a:rPr kumimoji="1" lang="en" altLang="zh-TW" dirty="0"/>
              <a:t>/config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129065-0938-F2B8-3D53-21E9C26D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2E24A6-556E-242A-4380-4BA49284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33841C-E5FB-024D-0B5C-25C94B8B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1" y="1191121"/>
            <a:ext cx="6828034" cy="56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845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27210-FC7B-CB23-B984-4F4746FD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E73B0-F4B4-CF8E-04FE-8AB1BD6F3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0B1DB-70D6-86B3-7C93-9342A074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E2308C-3625-9C13-BC3E-2CCB1AB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571904-3D62-D993-01B7-7C5B396E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86" y="2981008"/>
            <a:ext cx="7772400" cy="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17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 err="1"/>
              <a:t>LoadBalaner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BE63B5-6C9D-22D4-C054-3E3565F2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3" y="2800373"/>
            <a:ext cx="10349125" cy="794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484408-D28F-AF77-C473-4D8D44EE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3" y="4925493"/>
            <a:ext cx="9992324" cy="6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03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部署狀態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733CDD7-90A8-CFD0-D5CA-C47CEB22D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589"/>
            <a:ext cx="10515600" cy="3955409"/>
          </a:xfrm>
        </p:spPr>
      </p:pic>
    </p:spTree>
    <p:extLst>
      <p:ext uri="{BB962C8B-B14F-4D97-AF65-F5344CB8AC3E}">
        <p14:creationId xmlns:p14="http://schemas.microsoft.com/office/powerpoint/2010/main" val="18473684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</a:t>
            </a:r>
            <a:r>
              <a:rPr kumimoji="1" lang="en-US" altLang="zh-TW" dirty="0"/>
              <a:t>Load balance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11B05-15E0-671E-EB21-7FC24CA2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2047911"/>
            <a:ext cx="7035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837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6F77C-85A2-2622-5F1E-700BE024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1829D-B53B-FB34-BE03-694B3615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6EACE-7952-354B-4C6C-21DCF061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6C46BDF0-11B3-2D5C-1380-75E0FED94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71" y="1825625"/>
            <a:ext cx="10319457" cy="4351338"/>
          </a:xfrm>
        </p:spPr>
      </p:pic>
    </p:spTree>
    <p:extLst>
      <p:ext uri="{BB962C8B-B14F-4D97-AF65-F5344CB8AC3E}">
        <p14:creationId xmlns:p14="http://schemas.microsoft.com/office/powerpoint/2010/main" val="34165596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29465-78C6-BD29-F116-74AB3E7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4AE067-522A-C40F-C68C-E00015FF5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732" y="1825625"/>
            <a:ext cx="8290535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421818-52D3-6000-68C5-03B702A6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A83E94-DBBD-6A4E-4624-E91F2C8A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29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39101" y="1299533"/>
            <a:ext cx="5299329" cy="519334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5306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BE6F1-97A6-496C-4717-EE05BAAF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建立硬碟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71250-F87A-33E8-9263-C4051457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781C4F-BE4D-576A-8BC0-D905672A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6C68CD9-19CA-61E8-802C-E9AF9BB9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7507"/>
            <a:ext cx="10515600" cy="4227574"/>
          </a:xfrm>
        </p:spPr>
      </p:pic>
    </p:spTree>
    <p:extLst>
      <p:ext uri="{BB962C8B-B14F-4D97-AF65-F5344CB8AC3E}">
        <p14:creationId xmlns:p14="http://schemas.microsoft.com/office/powerpoint/2010/main" val="20376791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67286ADA-9A02-2C86-0A59-6913FB88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689" y="1496852"/>
            <a:ext cx="5828281" cy="4964438"/>
          </a:xfrm>
        </p:spPr>
      </p:pic>
    </p:spTree>
    <p:extLst>
      <p:ext uri="{BB962C8B-B14F-4D97-AF65-F5344CB8AC3E}">
        <p14:creationId xmlns:p14="http://schemas.microsoft.com/office/powerpoint/2010/main" val="14144712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01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3BDDC1-3FDF-EC52-A173-8573C296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92" y="2403963"/>
            <a:ext cx="7772400" cy="41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37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1F86F-5D01-1839-5AA9-86CA9AE1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PV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30EB10-CB1E-D8E5-40CD-08CE502D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770709-A484-3358-3E2F-D1A264EC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C8A961C-3E90-68C6-FA4C-688E071D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apply -f 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74A65A3-79D6-7AD7-8F02-BE59BB70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9" y="2844497"/>
            <a:ext cx="10043910" cy="5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6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2697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4682D0-7FA9-85EC-3412-9E529A2A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4" y="5056698"/>
            <a:ext cx="11966127" cy="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507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pvc.yaml</a:t>
            </a:r>
            <a:r>
              <a:rPr kumimoji="1" lang="en-US" altLang="zh-TW" sz="3200" dirty="0" err="1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95DDBC-756E-B200-147E-7DBD0385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8" y="1690688"/>
            <a:ext cx="5063304" cy="41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67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448172F-7676-2BA4-D37A-EC0F7A0F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 err="1"/>
              <a:t>pvc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B856E2A-8AD2-8A4E-97B7-B69CCD44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Get status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F9B67B-20EC-F250-B27C-F1BBEF3A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548CF5-DBA4-AB6C-D4A7-24ABA7C6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8CF0783-4663-ECE6-6EC5-8D8ED713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41778"/>
            <a:ext cx="7772400" cy="5744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818BD8-B5A3-7659-8A3C-C0D16D5F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22" y="5138406"/>
            <a:ext cx="7772400" cy="75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81362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39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CC6DD-7F04-499C-1F06-4576047F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08CFEA-3C0C-7F65-E56B-98213864D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apply -f pods/nginx-</a:t>
            </a:r>
            <a:r>
              <a:rPr kumimoji="1" lang="en" altLang="zh-TW" dirty="0" err="1"/>
              <a:t>gcpvolume.yaml</a:t>
            </a:r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7482-3E16-EB35-C3AB-842B17CA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AA3ED0-0A79-DB40-6725-1181358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144AE7-38FA-41CD-4EA0-CD73E30C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9" y="2961772"/>
            <a:ext cx="11090282" cy="5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85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0A13EC-E40E-5B58-7EBC-303F13EC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85" y="3048846"/>
            <a:ext cx="7772400" cy="25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50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37769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/>
              <a:t>nginx-pod-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73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19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9DD5246-2DD5-F4C0-8C13-56518475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9" y="3087151"/>
            <a:ext cx="10836187" cy="5601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818B4A-8849-255D-5DA9-CBAAE867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9005"/>
            <a:ext cx="9375375" cy="10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07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54C828-9BC8-C8BA-E7A7-B05365A3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8" y="2847503"/>
            <a:ext cx="12045689" cy="8653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A2B834-B0B4-511D-D361-912D0B4D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236" y="4543280"/>
            <a:ext cx="7772400" cy="11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535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604769-F416-8E33-E575-BFF16B1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688" y="3429000"/>
            <a:ext cx="7772400" cy="15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2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php-apache</a:t>
            </a:r>
            <a:r>
              <a:rPr lang="en-US" altLang="zh-TW" dirty="0"/>
              <a:t>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</a:p>
          <a:p>
            <a:pPr lvl="1"/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D205EC-0FBD-9C92-002D-3A18756C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73" y="2862884"/>
            <a:ext cx="10306053" cy="4659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78AFA5-CEAE-2607-6B3B-B633A408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87" y="4587091"/>
            <a:ext cx="10338254" cy="8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67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AE69C3-0F11-EC45-24EA-E02928B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59" y="2760933"/>
            <a:ext cx="7772400" cy="6680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62DF79-0550-118F-C228-50F5B133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20" y="4945959"/>
            <a:ext cx="10911068" cy="8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33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36C045-F184-1A1F-7419-01F2B82B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63144"/>
            <a:ext cx="11007229" cy="10362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FF1DB-F88F-45A8-DAC1-AF5EBCAF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846707"/>
            <a:ext cx="10565197" cy="10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541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388E605-79B1-7E47-0B7F-5CE942EF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117" y="1825625"/>
            <a:ext cx="87797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50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1B733A5-E579-0440-ABD4-8D9873B8C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260" y="1825625"/>
            <a:ext cx="73314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38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04B9D75-A40A-D7D7-2A66-0D9F221C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</a:t>
            </a:r>
            <a:r>
              <a:rPr kumimoji="1" lang="zh-TW" altLang="en-US" dirty="0"/>
              <a:t> 使用</a:t>
            </a:r>
            <a:r>
              <a:rPr kumimoji="1" lang="en-US" altLang="zh-TW" dirty="0"/>
              <a:t>Putty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 key </a:t>
            </a:r>
            <a:r>
              <a:rPr kumimoji="1" lang="zh-TW" altLang="en-US" dirty="0"/>
              <a:t>連線至</a:t>
            </a:r>
            <a:r>
              <a:rPr kumimoji="1" lang="en-US" altLang="zh-TW" dirty="0" err="1"/>
              <a:t>linux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5B6FC87-9F3C-E8ED-5800-570C3351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D913D-7814-79A5-1058-77369F2D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A87B6D-1FFC-4E41-E7BC-94E420B3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1596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D8C874B1-5CBC-7E60-3B03-5313646F7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008" y="1690688"/>
            <a:ext cx="5145983" cy="5032133"/>
          </a:xfrm>
        </p:spPr>
      </p:pic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E9A4FF1A-8D09-806F-087B-44B02C7F0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508" y="1743124"/>
            <a:ext cx="5090984" cy="4978351"/>
          </a:xfrm>
        </p:spPr>
      </p:pic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B0BEC22-EE98-4773-13C2-D597B1CB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B: </a:t>
            </a:r>
            <a:r>
              <a:rPr kumimoji="1" lang="en-US" altLang="zh-TW" dirty="0" err="1"/>
              <a:t>DaemonSet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F67D3A4-4823-E6CE-22E4-EBF784237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461525-9ACE-9700-01CB-09DEA74D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969AD2-3528-D7BF-7C76-2B45371F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606229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838466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3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6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 A</a:t>
            </a:r>
          </a:p>
          <a:p>
            <a:pPr lvl="2"/>
            <a:r>
              <a:rPr lang="en-US" altLang="zh-TW" dirty="0"/>
              <a:t>docker run -p 80:80 -p 443:443 -p 43321:22 B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trike="sngStrike" dirty="0"/>
              <a:t>VOLUME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44DDB74E-E152-0BCA-84F2-EF0D02DA6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B0F0"/>
                </a:solidFill>
              </a:rPr>
              <a:t>優化後寫法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-t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/flask:v1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{</a:t>
            </a:r>
            <a:r>
              <a:rPr kumimoji="1" lang="en-US" altLang="zh-TW" dirty="0" err="1"/>
              <a:t>image_repository:image_tag</a:t>
            </a:r>
            <a:r>
              <a:rPr kumimoji="1" lang="en-US" altLang="zh-TW" dirty="0"/>
              <a:t>} 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TW" altLang="en-US" dirty="0"/>
              <a:t>重啟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內執行命力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內進行互動式操作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’ls /’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command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</a:t>
            </a:r>
            <a:r>
              <a:rPr kumimoji="1" lang="en-US" altLang="zh-TW"/>
              <a:t>ocker </a:t>
            </a:r>
            <a:r>
              <a:rPr kumimoji="1" lang="en-US" altLang="zh-TW" dirty="0"/>
              <a:t>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Container detail(</a:t>
            </a:r>
            <a:r>
              <a:rPr kumimoji="1" lang="zh-TW" altLang="en-US" dirty="0"/>
              <a:t>查詢</a:t>
            </a:r>
            <a:r>
              <a:rPr kumimoji="1" lang="en-US" altLang="zh-TW" dirty="0"/>
              <a:t>container</a:t>
            </a:r>
            <a:r>
              <a:rPr kumimoji="1" lang="zh-TW" altLang="en-US" dirty="0"/>
              <a:t> 詳細</a:t>
            </a:r>
            <a:r>
              <a:rPr kumimoji="1" lang="zh-CN" altLang="en-US" dirty="0"/>
              <a:t>設定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+mj-lt"/>
              </a:rPr>
              <a:t>FROM </a:t>
            </a:r>
            <a:r>
              <a:rPr kumimoji="1" lang="en-US" altLang="zh-TW" dirty="0" err="1">
                <a:latin typeface="+mj-lt"/>
              </a:rPr>
              <a:t>gradle</a:t>
            </a:r>
            <a:r>
              <a:rPr kumimoji="1" lang="en-US" altLang="zh-TW" dirty="0">
                <a:latin typeface="+mj-lt"/>
              </a:rPr>
              <a:t>: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+mj-lt"/>
              </a:rPr>
              <a:t>7.6.0-jdk8</a:t>
            </a:r>
            <a:r>
              <a:rPr kumimoji="1" lang="en-US" altLang="zh-TW" dirty="0">
                <a:latin typeface="+mj-lt"/>
              </a:rPr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CMD ["nginx",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C50FAC4-FA93-CBFC-A802-F922B4CAA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9711"/>
            <a:ext cx="10515600" cy="4103165"/>
          </a:xfr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latin typeface="Times New Roman" panose="02020603050405020304" pitchFamily="18" charset="0"/>
              </a:rPr>
              <a:t>k8s/pods/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k8s/pods/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6587361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2965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2023/8/16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7007</TotalTime>
  <Words>5490</Words>
  <Application>Microsoft Macintosh PowerPoint</Application>
  <PresentationFormat>寬螢幕</PresentationFormat>
  <Paragraphs>1283</Paragraphs>
  <Slides>205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205</vt:i4>
      </vt:variant>
    </vt:vector>
  </HeadingPairs>
  <TitlesOfParts>
    <vt:vector size="209" baseType="lpstr">
      <vt:lpstr>Noto Sans JP</vt:lpstr>
      <vt:lpstr>Arial</vt:lpstr>
      <vt:lpstr>Times New Roman</vt:lpstr>
      <vt:lpstr>Office 佈景主題</vt:lpstr>
      <vt:lpstr>深入淺出Container, Kubernetes與GKE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kubectl get pods -1</vt:lpstr>
      <vt:lpstr>kubectl get pods -2</vt:lpstr>
      <vt:lpstr>K8s deployment YAML -1</vt:lpstr>
      <vt:lpstr>K8s deployment YAML -2</vt:lpstr>
      <vt:lpstr>K8s deployment YAML -3</vt:lpstr>
      <vt:lpstr>K8s pods YAML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selector</vt:lpstr>
      <vt:lpstr>K8s DNS</vt:lpstr>
      <vt:lpstr>K8s 系統資訊 (kube-system namespace)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選擇Kubernetes engine on GCP</vt:lpstr>
      <vt:lpstr>建立GKE</vt:lpstr>
      <vt:lpstr>選擇Standard cluster</vt:lpstr>
      <vt:lpstr>等待 GKE 建立中</vt:lpstr>
      <vt:lpstr>Install Google Cloud CLI </vt:lpstr>
      <vt:lpstr>Install Google Cloud CLI</vt:lpstr>
      <vt:lpstr>取得GCP Cotainer cluster 操作權限-1</vt:lpstr>
      <vt:lpstr>GKE project</vt:lpstr>
      <vt:lpstr>指定project</vt:lpstr>
      <vt:lpstr>取得GCP Cotainer cluster 操作權限-2</vt:lpstr>
      <vt:lpstr>取得指定k8s的授權 </vt:lpstr>
      <vt:lpstr>瀏覽 ~/.kube/config, 會發現GKE授權檔已匯入其中</vt:lpstr>
      <vt:lpstr>取得GCP Cotainer cluster 操作權限 -2</vt:lpstr>
      <vt:lpstr>建立Deployment 與 LoadBalaner Service</vt:lpstr>
      <vt:lpstr>檢查Deployment與Service部署狀態</vt:lpstr>
      <vt:lpstr>測試Load balance</vt:lpstr>
      <vt:lpstr>檢查GKE工作負載-1</vt:lpstr>
      <vt:lpstr>檢查GKE工作負載-2</vt:lpstr>
      <vt:lpstr>GCP Kubernetes 使用load balance -4</vt:lpstr>
      <vt:lpstr>建立硬碟</vt:lpstr>
      <vt:lpstr>Volume: GCP volume - 建Volume</vt:lpstr>
      <vt:lpstr>PVC, PV, Storage class關係圖</vt:lpstr>
      <vt:lpstr>Volume: GCP volume - 建PersistemtVolume -1</vt:lpstr>
      <vt:lpstr>建立PV</vt:lpstr>
      <vt:lpstr>Volume: GCP volume - 建PersistemtVolume -2</vt:lpstr>
      <vt:lpstr>Volume: GCP volume - 建PersistemtVolume -3</vt:lpstr>
      <vt:lpstr>GCP Volume: 建PersistemtVolumeClaim</vt:lpstr>
      <vt:lpstr>部署pvc</vt:lpstr>
      <vt:lpstr>Volume plugin 支援程度  </vt:lpstr>
      <vt:lpstr>GCP Volume :用pod界接volume</vt:lpstr>
      <vt:lpstr>GCP Volume :部署pod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- 部署受壓測端deploy</vt:lpstr>
      <vt:lpstr>K8s auto scaling -部署受壓測端service </vt:lpstr>
      <vt:lpstr>K8s auto scaling -部署壓測別人pod </vt:lpstr>
      <vt:lpstr>K8s - autoscaling - 設定AutoScale</vt:lpstr>
      <vt:lpstr>K8s - autoscaling - 進行壓測 </vt:lpstr>
      <vt:lpstr>K8s - autoscaling - 監控hpa</vt:lpstr>
      <vt:lpstr>K8s - autoscaling - 監控pod</vt:lpstr>
      <vt:lpstr>K8s - autoscaling - 停止壓測後</vt:lpstr>
      <vt:lpstr>附錄A 使用Putty與ssh key 連線至linux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附錄B: DaemonSet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367</cp:revision>
  <dcterms:created xsi:type="dcterms:W3CDTF">2020-05-19T05:29:00Z</dcterms:created>
  <dcterms:modified xsi:type="dcterms:W3CDTF">2023-08-16T07:14:34Z</dcterms:modified>
</cp:coreProperties>
</file>